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4.xml"/><Relationship Id="rId2" Type="http://schemas.openxmlformats.org/officeDocument/2006/relationships/image" Target="../media/image1.png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28295" y="261620"/>
            <a:ext cx="11534775" cy="63341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PLACING_PICTURE_USER_VIEWPORT" val="{&quot;height&quot;:9975,&quot;width&quot;:18165}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lsh</cp:lastModifiedBy>
  <cp:revision>172</cp:revision>
  <dcterms:created xsi:type="dcterms:W3CDTF">2019-06-19T02:08:00Z</dcterms:created>
  <dcterms:modified xsi:type="dcterms:W3CDTF">2022-02-20T01:32:35Z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551B192557E24E6EAD48F56680F7DD85</vt:lpwstr>
  </property>
</Properties>
</file>